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9" roundtripDataSignature="AMtx7mgT/UZC8oVAI+AaxHf2Vpix5p/P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P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P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P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P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P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P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P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1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1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1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P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P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P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PH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PH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4.jpg"/><Relationship Id="rId5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6.jpg"/><Relationship Id="rId5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0" y="1677881"/>
            <a:ext cx="12192000" cy="1832083"/>
          </a:xfrm>
          <a:prstGeom prst="rect">
            <a:avLst/>
          </a:prstGeom>
          <a:solidFill>
            <a:srgbClr val="76C74D"/>
          </a:solidFill>
          <a:ln cap="flat" cmpd="sng" w="9525">
            <a:solidFill>
              <a:srgbClr val="99CC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Calibri"/>
              <a:buNone/>
            </a:pPr>
            <a:r>
              <a:rPr b="1" lang="en-PH" sz="8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Milestones Report</a:t>
            </a:r>
            <a:br>
              <a:rPr b="1" lang="en-PH" sz="8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en-PH" sz="4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September</a:t>
            </a:r>
            <a:r>
              <a:rPr b="1" lang="en-PH" sz="4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– November 2023</a:t>
            </a:r>
            <a:endParaRPr b="1" sz="4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3634252"/>
            <a:ext cx="9144000" cy="864066"/>
          </a:xfrm>
          <a:prstGeom prst="rect">
            <a:avLst/>
          </a:prstGeom>
          <a:solidFill>
            <a:srgbClr val="76C74D"/>
          </a:solidFill>
          <a:ln cap="flat" cmpd="sng" w="9525">
            <a:solidFill>
              <a:srgbClr val="92D05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</a:pPr>
            <a:r>
              <a:rPr b="1" lang="en-PH" sz="3600">
                <a:solidFill>
                  <a:srgbClr val="FFFFFF"/>
                </a:solidFill>
              </a:rPr>
              <a:t>Center for Health and Medical Services</a:t>
            </a:r>
            <a:endParaRPr/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96024" y="104052"/>
            <a:ext cx="1603919" cy="818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ctrTitle"/>
          </p:nvPr>
        </p:nvSpPr>
        <p:spPr>
          <a:xfrm>
            <a:off x="1888250" y="922800"/>
            <a:ext cx="8285100" cy="948300"/>
          </a:xfrm>
          <a:prstGeom prst="rect">
            <a:avLst/>
          </a:prstGeom>
          <a:solidFill>
            <a:srgbClr val="76C74D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b="1" lang="en-PH" sz="3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Memorandum of Agreement</a:t>
            </a:r>
            <a:br>
              <a:rPr b="1" lang="en-PH" sz="3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en-PH" sz="3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Manila Medical Center</a:t>
            </a:r>
            <a:br>
              <a:rPr b="1" lang="en-PH" sz="3000">
                <a:latin typeface="Calibri"/>
                <a:ea typeface="Calibri"/>
                <a:cs typeface="Calibri"/>
                <a:sym typeface="Calibri"/>
              </a:rPr>
            </a:b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2"/>
          <p:cNvSpPr txBox="1"/>
          <p:nvPr>
            <p:ph idx="1" type="subTitle"/>
          </p:nvPr>
        </p:nvSpPr>
        <p:spPr>
          <a:xfrm>
            <a:off x="1673150" y="2159550"/>
            <a:ext cx="8738100" cy="377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id="93" name="Google Shape;9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96024" y="104052"/>
            <a:ext cx="1603919" cy="818737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3150" y="2080275"/>
            <a:ext cx="4415548" cy="3854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952750" y="2080275"/>
            <a:ext cx="4458498" cy="3854928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2"/>
          <p:cNvSpPr txBox="1"/>
          <p:nvPr/>
        </p:nvSpPr>
        <p:spPr>
          <a:xfrm>
            <a:off x="1888250" y="6007025"/>
            <a:ext cx="8417400" cy="64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PH" sz="1200">
                <a:solidFill>
                  <a:schemeClr val="dk1"/>
                </a:solidFill>
                <a:highlight>
                  <a:srgbClr val="92D050"/>
                </a:highlight>
                <a:latin typeface="Calibri"/>
                <a:ea typeface="Calibri"/>
                <a:cs typeface="Calibri"/>
                <a:sym typeface="Calibri"/>
              </a:rPr>
              <a:t>This MOA refers to Manila Medical Center can now provide and render various hospital and medical services to our DLS-CSB Students and Athletes which covers the maximum amount stated to LOA and as well as to our Associates using HMO benefits.</a:t>
            </a:r>
            <a:endParaRPr b="1" sz="1200">
              <a:solidFill>
                <a:schemeClr val="dk1"/>
              </a:solidFill>
              <a:highlight>
                <a:srgbClr val="92D05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"/>
          <p:cNvSpPr txBox="1"/>
          <p:nvPr>
            <p:ph type="ctrTitle"/>
          </p:nvPr>
        </p:nvSpPr>
        <p:spPr>
          <a:xfrm>
            <a:off x="1871400" y="777450"/>
            <a:ext cx="8449200" cy="1001100"/>
          </a:xfrm>
          <a:prstGeom prst="rect">
            <a:avLst/>
          </a:prstGeom>
          <a:solidFill>
            <a:srgbClr val="76C74D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b="1" lang="en-PH" sz="3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Memorandum of Agreement</a:t>
            </a:r>
            <a:br>
              <a:rPr b="1" lang="en-PH" sz="3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en-PH" sz="3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Manila Doctors Hospital</a:t>
            </a:r>
            <a:br>
              <a:rPr b="1" lang="en-PH" sz="3000">
                <a:latin typeface="Calibri"/>
                <a:ea typeface="Calibri"/>
                <a:cs typeface="Calibri"/>
                <a:sym typeface="Calibri"/>
              </a:rPr>
            </a:b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3"/>
          <p:cNvSpPr txBox="1"/>
          <p:nvPr>
            <p:ph idx="1" type="subTitle"/>
          </p:nvPr>
        </p:nvSpPr>
        <p:spPr>
          <a:xfrm>
            <a:off x="1673157" y="2159541"/>
            <a:ext cx="8981700" cy="377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id="103" name="Google Shape;10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96024" y="104052"/>
            <a:ext cx="1603919" cy="8187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3150" y="1895275"/>
            <a:ext cx="4549299" cy="40399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010175" y="1895275"/>
            <a:ext cx="4644597" cy="403992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3"/>
          <p:cNvSpPr txBox="1"/>
          <p:nvPr/>
        </p:nvSpPr>
        <p:spPr>
          <a:xfrm>
            <a:off x="2046825" y="6020250"/>
            <a:ext cx="8449200" cy="72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PH" sz="1200">
                <a:solidFill>
                  <a:schemeClr val="dk1"/>
                </a:solidFill>
                <a:highlight>
                  <a:srgbClr val="92D050"/>
                </a:highlight>
                <a:latin typeface="Calibri"/>
                <a:ea typeface="Calibri"/>
                <a:cs typeface="Calibri"/>
                <a:sym typeface="Calibri"/>
              </a:rPr>
              <a:t>This MOA refers to Manila Doctors Hospital can now provide and render various hospital and medical services to our DLS-CSB Students and Athletes which covers the maximum amount stated to LOA and as well as to our Associates using HMO benefits. </a:t>
            </a:r>
            <a:endParaRPr b="1" sz="1200">
              <a:solidFill>
                <a:schemeClr val="dk1"/>
              </a:solidFill>
              <a:highlight>
                <a:srgbClr val="92D05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/>
          <p:nvPr>
            <p:ph type="title"/>
          </p:nvPr>
        </p:nvSpPr>
        <p:spPr>
          <a:xfrm>
            <a:off x="899775" y="2085400"/>
            <a:ext cx="10542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6C74D"/>
              </a:buClr>
              <a:buSzPct val="100000"/>
              <a:buFont typeface="Calibri"/>
              <a:buNone/>
            </a:pPr>
            <a:r>
              <a:t/>
            </a:r>
            <a:endParaRPr b="1" sz="8800">
              <a:solidFill>
                <a:srgbClr val="76C74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6C74D"/>
              </a:buClr>
              <a:buSzPct val="100000"/>
              <a:buFont typeface="Calibri"/>
              <a:buNone/>
            </a:pPr>
            <a:r>
              <a:t/>
            </a:r>
            <a:endParaRPr b="1" sz="8800">
              <a:solidFill>
                <a:srgbClr val="76C74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6C74D"/>
              </a:buClr>
              <a:buSzPct val="100000"/>
              <a:buFont typeface="Calibri"/>
              <a:buNone/>
            </a:pPr>
            <a:r>
              <a:rPr b="1" lang="en-PH" sz="8800">
                <a:solidFill>
                  <a:srgbClr val="76C74D"/>
                </a:solidFill>
                <a:latin typeface="Calibri"/>
                <a:ea typeface="Calibri"/>
                <a:cs typeface="Calibri"/>
                <a:sym typeface="Calibri"/>
              </a:rPr>
              <a:t>Thank</a:t>
            </a:r>
            <a:r>
              <a:rPr b="1" lang="en-PH" sz="88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PH" sz="8800">
                <a:solidFill>
                  <a:srgbClr val="76C74D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endParaRPr b="1" sz="8800">
              <a:solidFill>
                <a:srgbClr val="76C74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6C74D"/>
              </a:buClr>
              <a:buSzPct val="100000"/>
              <a:buFont typeface="Calibri"/>
              <a:buNone/>
            </a:pPr>
            <a:r>
              <a:t/>
            </a:r>
            <a:endParaRPr b="1" sz="8800">
              <a:solidFill>
                <a:srgbClr val="76C74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6C74D"/>
              </a:buClr>
              <a:buSzPct val="207330"/>
              <a:buFont typeface="Calibri"/>
              <a:buNone/>
            </a:pPr>
            <a:r>
              <a:rPr b="1" lang="en-PH" sz="4244">
                <a:solidFill>
                  <a:srgbClr val="76C74D"/>
                </a:solidFill>
              </a:rPr>
              <a:t>Prepared by:</a:t>
            </a:r>
            <a:endParaRPr b="1" sz="4244">
              <a:solidFill>
                <a:srgbClr val="76C74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6C74D"/>
              </a:buClr>
              <a:buSzPct val="207330"/>
              <a:buFont typeface="Calibri"/>
              <a:buNone/>
            </a:pPr>
            <a:r>
              <a:rPr b="1" lang="en-PH" sz="4244">
                <a:solidFill>
                  <a:srgbClr val="76C74D"/>
                </a:solidFill>
              </a:rPr>
              <a:t>Maria Nelda R. Casipe, RN</a:t>
            </a:r>
            <a:endParaRPr b="1" sz="4244">
              <a:solidFill>
                <a:srgbClr val="76C74D"/>
              </a:solidFill>
            </a:endParaRPr>
          </a:p>
        </p:txBody>
      </p:sp>
      <p:pic>
        <p:nvPicPr>
          <p:cNvPr id="112" name="Google Shape;11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96024" y="104052"/>
            <a:ext cx="1603919" cy="818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2023-11-25T01:29:49Z</dcterms:created>
  <dc:creator>Benilde Clinic</dc:creator>
</cp:coreProperties>
</file>